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59" r:id="rId6"/>
    <p:sldId id="258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4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2" y="3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7C7C-6942-4245-9E61-3357C5FF2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8EF66-277C-4353-A17A-31AC182E9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425AB-BA26-45AC-9E1D-A11EACE1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024F0-03C5-42F4-8A9F-8D5D098E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30C87-203B-4083-8B6A-C213508E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1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A2ED-4144-4407-A6D8-A42B1DDD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65FCD-56C3-4F8E-88FB-A06CD3211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77F02-2DFE-4307-AF06-070B76E9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2320B-26A1-4484-93CC-38688C99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DB50F-FDAA-4A23-B5DC-A53BB1D3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7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1BB1B-A965-4CC4-9640-AC0430115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73624-187E-4820-9B55-E44AA389A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6AA7D-836C-4861-B7AA-EC06497B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50C23-F008-40D6-BA63-D85F2F49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C84F7-0C8E-45B4-8198-63D77E882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86DE-2F9A-4C4E-931A-EF08EE73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19F33-B70F-467A-9B24-CC1FFC1BD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36CF4-5309-43BF-BD6E-C9A56FF8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78977-9F60-4C6A-86D2-4AA1BB4E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97F35-1394-42FF-AC86-96FB3194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6C22-C33D-4415-984C-7019EE647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93F3C-6CE9-4378-99FB-AD1792F4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5DF26-3BB5-4657-89F9-97F7D710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51BF4-9E1B-41B2-BE83-0D3C436D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DADD5-5356-4024-84CD-BCDA16DE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7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84C9-D768-4A63-A69F-37C68F2D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393F8-8CA1-4B69-96CB-34B49AD7B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0602E-7EFF-482A-B784-C0A481251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71FF3-3CF0-4040-BE2D-8F6AB03C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C2045-F4B2-4421-B1BA-48B4C7CC7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A9BBB-3C2B-4890-A86A-EE8D70E8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9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2E83-4C8D-458D-BFED-0192A99F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60FBD-313A-4DBE-9AC5-F9215F19C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9E915-3056-4DDD-9F15-2E04CF7AD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1009B-9F57-49E9-BF2C-728CA805D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8414B8-A320-44B1-9314-DFE2DA821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F92E2-3B26-4106-A858-6EE37C64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16EB3-8467-49DB-9FD9-AA2EC3991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9406D-8B47-45D4-B043-3F68FF60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9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B1EA-569B-4661-B686-6E2A6A23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E8590-4884-42FA-9C35-10DFAB7F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5AEFD-638A-492A-820D-A2B7BB8B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41C78-CF5D-4794-B442-CDC461AD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7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95BE9-2547-4626-91C6-FA9026D8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30B22-BC17-4C3B-8FDD-F5D50F26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DDDE9-1DB1-429D-89BD-7A6BD2C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88B7-6E6C-4AB4-B933-A52F4EFA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77027-E3A9-4B30-8FD6-710E8F195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386AB-59AF-477C-9BFA-D65170E2D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87F14-4707-4BEC-9F69-BBE063D10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91675-418D-41C7-A42F-2D025159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67CDC-E9DB-4FFB-A0C4-A9FD695C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6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AB32-C3C8-4AFA-ADC9-1E55EEEE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33EB77-693F-4A30-BF3D-879269AC5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C9AE2-9DE4-4060-A510-0BCD2793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81A32-8BA0-4507-A311-52F31F75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7AA02-8FB3-405D-BB6E-0B1EC5AD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0071E-984C-43AD-9406-6A0703FC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2108CB-0891-4749-ACAF-2415E4F7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B1043-F7CA-4EEB-B1F0-144A1E2FC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4F91F-40F0-459D-B9E1-D37BE755E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F5B4C-3F1F-4908-A572-C5A345588224}" type="datetimeFigureOut">
              <a:rPr lang="en-US" smtClean="0"/>
              <a:t>3/5/2018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E56BE-2B1E-4456-90BC-B6210118E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D5A99-76E7-4339-B4FF-7432A1DC1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0CF0F-A024-4BE2-B4BE-BCA40A269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7/06/relationships/model3d" Target="../media/model3d1.glb"/><Relationship Id="rId7" Type="http://schemas.openxmlformats.org/officeDocument/2006/relationships/hyperlink" Target="https://www.remix3d.com/details/G009SVFZLF9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2.png"/><Relationship Id="rId4" Type="http://schemas.openxmlformats.org/officeDocument/2006/relationships/hyperlink" Target="https://www.remix3d.com/details/G009SWVMWTQ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openxmlformats.org/officeDocument/2006/relationships/hyperlink" Target="https://www.remix3d.com/details/G009SWJB2RM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hyperlink" Target="https://www.remix3d.com/details/G009SVFZLF95" TargetMode="External"/><Relationship Id="rId4" Type="http://schemas.openxmlformats.org/officeDocument/2006/relationships/hyperlink" Target="https://www.remix3d.com/details/G009SWVMWTQR" TargetMode="External"/><Relationship Id="rId9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17/06/relationships/model3d" Target="../media/model3d1.glb"/><Relationship Id="rId7" Type="http://schemas.openxmlformats.org/officeDocument/2006/relationships/hyperlink" Target="https://www.remix3d.com/details/G009SVFZLF9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www.remix3d.com/details/G009SWJB2RM1" TargetMode="External"/><Relationship Id="rId4" Type="http://schemas.openxmlformats.org/officeDocument/2006/relationships/hyperlink" Target="https://www.remix3d.com/details/G009SWVMWTQR" TargetMode="External"/><Relationship Id="rId9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17/06/relationships/model3d" Target="../media/model3d1.glb"/><Relationship Id="rId7" Type="http://schemas.openxmlformats.org/officeDocument/2006/relationships/hyperlink" Target="https://www.remix3d.com/details/G009SVFZLF9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www.remix3d.com/details/G009SWJB2RM1" TargetMode="External"/><Relationship Id="rId4" Type="http://schemas.openxmlformats.org/officeDocument/2006/relationships/hyperlink" Target="https://www.remix3d.com/details/G009SWVMWTQR" TargetMode="External"/><Relationship Id="rId9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agf81.deviantart.com/art/Wood-Texture-15-205234687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www.remix3d.com/details/G009SVFZLF95" TargetMode="External"/><Relationship Id="rId4" Type="http://schemas.microsoft.com/office/2017/06/relationships/model3d" Target="../media/model3d2.glb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gf81.deviantart.com/art/Wood-Texture-15-205234687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www.remix3d.com/details/G009SX0MXZL7" TargetMode="External"/><Relationship Id="rId4" Type="http://schemas.microsoft.com/office/2017/06/relationships/model3d" Target="../media/model3d4.glb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remix3d.com/details/G009SVFZLF95" TargetMode="External"/><Relationship Id="rId3" Type="http://schemas.openxmlformats.org/officeDocument/2006/relationships/hyperlink" Target="http://agf81.deviantart.com/art/Wood-Texture-15-205234687" TargetMode="External"/><Relationship Id="rId12" Type="http://schemas.microsoft.com/office/2017/06/relationships/model3d" Target="../media/model3d2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1.png"/><Relationship Id="rId5" Type="http://schemas.openxmlformats.org/officeDocument/2006/relationships/hyperlink" Target="https://www.remix3d.com/details/G009SWVMWTQR" TargetMode="External"/><Relationship Id="rId15" Type="http://schemas.openxmlformats.org/officeDocument/2006/relationships/image" Target="../media/image12.png"/><Relationship Id="rId4" Type="http://schemas.microsoft.com/office/2017/06/relationships/model3d" Target="../media/model3d1.glb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9986E5-A1AD-498B-B270-7F2381EC7E0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80475" y="1180770"/>
            <a:chExt cx="12192000" cy="31982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97FE3F3-D8F0-417F-ADED-E670383B3AE6}"/>
                </a:ext>
              </a:extLst>
            </p:cNvPr>
            <p:cNvGrpSpPr/>
            <p:nvPr/>
          </p:nvGrpSpPr>
          <p:grpSpPr>
            <a:xfrm>
              <a:off x="180475" y="1180770"/>
              <a:ext cx="12192000" cy="3198261"/>
              <a:chOff x="180475" y="1180770"/>
              <a:chExt cx="12192000" cy="31982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D36C169-2F19-42AA-ABE9-1047C801CBB3}"/>
                  </a:ext>
                </a:extLst>
              </p:cNvPr>
              <p:cNvSpPr/>
              <p:nvPr/>
            </p:nvSpPr>
            <p:spPr>
              <a:xfrm>
                <a:off x="180475" y="1180770"/>
                <a:ext cx="12192000" cy="3198261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 l="-87000" t="-156000" r="-103000" b="-132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127000"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6A7C84-805E-4F46-85BD-78AD20F49949}"/>
                  </a:ext>
                </a:extLst>
              </p:cNvPr>
              <p:cNvSpPr txBox="1"/>
              <p:nvPr/>
            </p:nvSpPr>
            <p:spPr>
              <a:xfrm>
                <a:off x="2691067" y="2577905"/>
                <a:ext cx="7170814" cy="144170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Plain">
                  <a:avLst/>
                </a:prstTxWarp>
                <a:spAutoFit/>
                <a:scene3d>
                  <a:camera prst="orthographicFront"/>
                  <a:lightRig rig="threePt" dir="t"/>
                </a:scene3d>
                <a:sp3d extrusionH="228600" prstMaterial="matte"/>
              </a:bodyPr>
              <a:lstStyle/>
              <a:p>
                <a:pPr algn="ctr"/>
                <a:r>
                  <a:rPr lang="en-US" sz="5400" b="1" dirty="0">
                    <a:ln w="25400">
                      <a:solidFill>
                        <a:schemeClr val="bg1"/>
                      </a:solidFill>
                    </a:ln>
                    <a:effectLst/>
                    <a:latin typeface="Coney Island" panose="00000400000000000000" pitchFamily="2" charset="0"/>
                  </a:rPr>
                  <a:t>Shooting</a:t>
                </a:r>
              </a:p>
              <a:p>
                <a:pPr algn="ctr"/>
                <a:r>
                  <a:rPr lang="en-US" sz="5400" b="1" dirty="0">
                    <a:ln w="25400">
                      <a:solidFill>
                        <a:schemeClr val="bg1"/>
                      </a:solidFill>
                    </a:ln>
                    <a:effectLst/>
                    <a:latin typeface="Coney Island" panose="00000400000000000000" pitchFamily="2" charset="0"/>
                  </a:rPr>
                  <a:t>Gallery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7C2202-D799-4EF0-A955-2BF421DA0D33}"/>
                </a:ext>
              </a:extLst>
            </p:cNvPr>
            <p:cNvSpPr/>
            <p:nvPr/>
          </p:nvSpPr>
          <p:spPr>
            <a:xfrm>
              <a:off x="3206242" y="1540196"/>
              <a:ext cx="6140463" cy="961672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prstMaterial="matte"/>
            </a:bodyPr>
            <a:lstStyle/>
            <a:p>
              <a:pPr algn="ctr"/>
              <a:r>
                <a:rPr lang="en-US" sz="4800" dirty="0">
                  <a:ln w="12700">
                    <a:solidFill>
                      <a:schemeClr val="bg1"/>
                    </a:solidFill>
                  </a:ln>
                  <a:effectLst/>
                  <a:latin typeface="Coney Island" panose="00000400000000000000" pitchFamily="2" charset="0"/>
                </a:rPr>
                <a:t>MSIM 742</a:t>
              </a:r>
            </a:p>
            <a:p>
              <a:pPr algn="ctr"/>
              <a:endParaRPr lang="en-US" sz="2800" dirty="0">
                <a:ln w="12700">
                  <a:solidFill>
                    <a:schemeClr val="bg1"/>
                  </a:solidFill>
                </a:ln>
                <a:effectLst/>
                <a:latin typeface="Coney Island" panose="00000400000000000000" pitchFamily="2" charset="0"/>
              </a:endParaRPr>
            </a:p>
            <a:p>
              <a:pPr algn="ctr"/>
              <a:r>
                <a:rPr lang="en-US" sz="4800" dirty="0">
                  <a:ln w="12700">
                    <a:solidFill>
                      <a:schemeClr val="bg1"/>
                    </a:solidFill>
                  </a:ln>
                  <a:effectLst/>
                  <a:latin typeface="Coney Island" panose="00000400000000000000" pitchFamily="2" charset="0"/>
                </a:rPr>
                <a:t>Mark Brosche’s 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arget">
                <a:extLst>
                  <a:ext uri="{FF2B5EF4-FFF2-40B4-BE49-F238E27FC236}">
                    <a16:creationId xmlns:a16="http://schemas.microsoft.com/office/drawing/2014/main" id="{E59FFFAC-A688-4CAD-9678-7F9A62BD95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2820431"/>
                  </p:ext>
                </p:extLst>
              </p:nvPr>
            </p:nvGraphicFramePr>
            <p:xfrm>
              <a:off x="9166231" y="501853"/>
              <a:ext cx="2600962" cy="25998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00962" cy="2599826"/>
                    </a:xfrm>
                    <a:prstGeom prst="rect">
                      <a:avLst/>
                    </a:prstGeom>
                    <a:effectLst>
                      <a:outerShdw blurRad="63500" sx="102000" sy="102000" algn="ctr" rotWithShape="0">
                        <a:prstClr val="black">
                          <a:alpha val="45000"/>
                        </a:prstClr>
                      </a:outerShdw>
                    </a:effectLst>
                  </am3d:spPr>
                  <am3d:camera>
                    <am3d:pos x="0" y="0" z="666181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321067" dy="-7742040" dz="-3016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133047" ay="-363618" az="-14058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9283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arget">
                <a:extLst>
                  <a:ext uri="{FF2B5EF4-FFF2-40B4-BE49-F238E27FC236}">
                    <a16:creationId xmlns:a16="http://schemas.microsoft.com/office/drawing/2014/main" id="{E59FFFAC-A688-4CAD-9678-7F9A62BD95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66231" y="501853"/>
                <a:ext cx="2600962" cy="2599826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5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evolver">
                <a:extLst>
                  <a:ext uri="{FF2B5EF4-FFF2-40B4-BE49-F238E27FC236}">
                    <a16:creationId xmlns:a16="http://schemas.microsoft.com/office/drawing/2014/main" id="{3AC13286-D27A-450A-918D-5A0490E6B2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7708561"/>
                  </p:ext>
                </p:extLst>
              </p:nvPr>
            </p:nvGraphicFramePr>
            <p:xfrm>
              <a:off x="474110" y="628019"/>
              <a:ext cx="2036483" cy="405996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36483" cy="4059960"/>
                    </a:xfrm>
                    <a:prstGeom prst="rect">
                      <a:avLst/>
                    </a:prstGeom>
                  </am3d:spPr>
                  <am3d:camera>
                    <am3d:pos x="0" y="0" z="52303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83161" d="1000000"/>
                    <am3d:preTrans dx="-54389559" dy="-45771128" dz="-690599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" ay="1200001" az="-5400003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45868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evolver">
                <a:extLst>
                  <a:ext uri="{FF2B5EF4-FFF2-40B4-BE49-F238E27FC236}">
                    <a16:creationId xmlns:a16="http://schemas.microsoft.com/office/drawing/2014/main" id="{3AC13286-D27A-450A-918D-5A0490E6B2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4110" y="628019"/>
                <a:ext cx="2036483" cy="405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222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9986E5-A1AD-498B-B270-7F2381EC7E0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80475" y="1180770"/>
            <a:chExt cx="12192000" cy="31982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97FE3F3-D8F0-417F-ADED-E670383B3AE6}"/>
                </a:ext>
              </a:extLst>
            </p:cNvPr>
            <p:cNvGrpSpPr/>
            <p:nvPr/>
          </p:nvGrpSpPr>
          <p:grpSpPr>
            <a:xfrm>
              <a:off x="180475" y="1180770"/>
              <a:ext cx="12192000" cy="3198261"/>
              <a:chOff x="180475" y="1180770"/>
              <a:chExt cx="12192000" cy="31982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D36C169-2F19-42AA-ABE9-1047C801CBB3}"/>
                  </a:ext>
                </a:extLst>
              </p:cNvPr>
              <p:cNvSpPr/>
              <p:nvPr/>
            </p:nvSpPr>
            <p:spPr>
              <a:xfrm>
                <a:off x="180475" y="1180770"/>
                <a:ext cx="12192000" cy="3198261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 l="-87000" t="-156000" r="-103000" b="-132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127000"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6A7C84-805E-4F46-85BD-78AD20F49949}"/>
                  </a:ext>
                </a:extLst>
              </p:cNvPr>
              <p:cNvSpPr txBox="1"/>
              <p:nvPr/>
            </p:nvSpPr>
            <p:spPr>
              <a:xfrm>
                <a:off x="2691067" y="2577905"/>
                <a:ext cx="7170814" cy="144170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Plain">
                  <a:avLst/>
                </a:prstTxWarp>
                <a:spAutoFit/>
                <a:scene3d>
                  <a:camera prst="orthographicFront"/>
                  <a:lightRig rig="threePt" dir="t"/>
                </a:scene3d>
                <a:sp3d extrusionH="228600" prstMaterial="matte"/>
              </a:bodyPr>
              <a:lstStyle/>
              <a:p>
                <a:pPr algn="ctr"/>
                <a:r>
                  <a:rPr lang="en-US" sz="5400" b="1" dirty="0">
                    <a:ln w="25400">
                      <a:solidFill>
                        <a:schemeClr val="bg1"/>
                      </a:solidFill>
                    </a:ln>
                    <a:effectLst/>
                    <a:latin typeface="Coney Island" panose="00000400000000000000" pitchFamily="2" charset="0"/>
                  </a:rPr>
                  <a:t>Shooting</a:t>
                </a:r>
              </a:p>
              <a:p>
                <a:pPr algn="ctr"/>
                <a:r>
                  <a:rPr lang="en-US" sz="5400" b="1" dirty="0">
                    <a:ln w="25400">
                      <a:solidFill>
                        <a:schemeClr val="bg1"/>
                      </a:solidFill>
                    </a:ln>
                    <a:effectLst/>
                    <a:latin typeface="Coney Island" panose="00000400000000000000" pitchFamily="2" charset="0"/>
                  </a:rPr>
                  <a:t>Gallery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7C2202-D799-4EF0-A955-2BF421DA0D33}"/>
                </a:ext>
              </a:extLst>
            </p:cNvPr>
            <p:cNvSpPr/>
            <p:nvPr/>
          </p:nvSpPr>
          <p:spPr>
            <a:xfrm>
              <a:off x="3206242" y="1540196"/>
              <a:ext cx="6140463" cy="961672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prstMaterial="matte"/>
            </a:bodyPr>
            <a:lstStyle/>
            <a:p>
              <a:pPr algn="ctr"/>
              <a:r>
                <a:rPr lang="en-US" sz="4800" dirty="0">
                  <a:ln w="12700">
                    <a:solidFill>
                      <a:schemeClr val="bg1"/>
                    </a:solidFill>
                  </a:ln>
                  <a:effectLst/>
                  <a:latin typeface="Coney Island" panose="00000400000000000000" pitchFamily="2" charset="0"/>
                </a:rPr>
                <a:t>MSIM 742</a:t>
              </a:r>
            </a:p>
            <a:p>
              <a:pPr algn="ctr"/>
              <a:endParaRPr lang="en-US" sz="2800" dirty="0">
                <a:ln w="12700">
                  <a:solidFill>
                    <a:schemeClr val="bg1"/>
                  </a:solidFill>
                </a:ln>
                <a:effectLst/>
                <a:latin typeface="Coney Island" panose="00000400000000000000" pitchFamily="2" charset="0"/>
              </a:endParaRPr>
            </a:p>
            <a:p>
              <a:pPr algn="ctr"/>
              <a:r>
                <a:rPr lang="en-US" sz="4800" dirty="0">
                  <a:ln w="12700">
                    <a:solidFill>
                      <a:schemeClr val="bg1"/>
                    </a:solidFill>
                  </a:ln>
                  <a:effectLst/>
                  <a:latin typeface="Coney Island" panose="00000400000000000000" pitchFamily="2" charset="0"/>
                </a:rPr>
                <a:t>Mark Brosche’s 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arget">
                <a:extLst>
                  <a:ext uri="{FF2B5EF4-FFF2-40B4-BE49-F238E27FC236}">
                    <a16:creationId xmlns:a16="http://schemas.microsoft.com/office/drawing/2014/main" id="{E59FFFAC-A688-4CAD-9678-7F9A62BD95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8937950"/>
                  </p:ext>
                </p:extLst>
              </p:nvPr>
            </p:nvGraphicFramePr>
            <p:xfrm>
              <a:off x="9491756" y="436827"/>
              <a:ext cx="1949911" cy="27298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49911" cy="2729877"/>
                    </a:xfrm>
                    <a:prstGeom prst="rect">
                      <a:avLst/>
                    </a:prstGeom>
                    <a:effectLst>
                      <a:outerShdw blurRad="63500" sx="102000" sy="102000" algn="ctr" rotWithShape="0">
                        <a:prstClr val="black">
                          <a:alpha val="45000"/>
                        </a:prstClr>
                      </a:outerShdw>
                    </a:effectLst>
                  </am3d:spPr>
                  <am3d:camera>
                    <am3d:pos x="0" y="0" z="666181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321067" dy="-7742040" dz="-3016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646242" ay="-3745962" az="-574327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9283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arget">
                <a:extLst>
                  <a:ext uri="{FF2B5EF4-FFF2-40B4-BE49-F238E27FC236}">
                    <a16:creationId xmlns:a16="http://schemas.microsoft.com/office/drawing/2014/main" id="{E59FFFAC-A688-4CAD-9678-7F9A62BD95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91756" y="436827"/>
                <a:ext cx="1949911" cy="272987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5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ullet">
                <a:extLst>
                  <a:ext uri="{FF2B5EF4-FFF2-40B4-BE49-F238E27FC236}">
                    <a16:creationId xmlns:a16="http://schemas.microsoft.com/office/drawing/2014/main" id="{83636DD6-D1A0-4C1F-BB1B-6223D5825E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181779"/>
                  </p:ext>
                </p:extLst>
              </p:nvPr>
            </p:nvGraphicFramePr>
            <p:xfrm>
              <a:off x="2877930" y="1600671"/>
              <a:ext cx="582169" cy="2313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82169" cy="231349"/>
                    </a:xfrm>
                    <a:prstGeom prst="rect">
                      <a:avLst/>
                    </a:prstGeom>
                  </am3d:spPr>
                  <am3d:camera>
                    <am3d:pos x="0" y="0" z="520041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21" d="1000000"/>
                    <am3d:preTrans dx="4347435" dy="-273419" dz="-36195522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578" ay="-4569751" az="6124959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6009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ullet">
                <a:extLst>
                  <a:ext uri="{FF2B5EF4-FFF2-40B4-BE49-F238E27FC236}">
                    <a16:creationId xmlns:a16="http://schemas.microsoft.com/office/drawing/2014/main" id="{83636DD6-D1A0-4C1F-BB1B-6223D5825E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7930" y="1600671"/>
                <a:ext cx="582169" cy="231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evolver">
                <a:extLst>
                  <a:ext uri="{FF2B5EF4-FFF2-40B4-BE49-F238E27FC236}">
                    <a16:creationId xmlns:a16="http://schemas.microsoft.com/office/drawing/2014/main" id="{3AC13286-D27A-450A-918D-5A0490E6B2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8005156"/>
                  </p:ext>
                </p:extLst>
              </p:nvPr>
            </p:nvGraphicFramePr>
            <p:xfrm>
              <a:off x="65748" y="1180802"/>
              <a:ext cx="3768444" cy="256939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768444" cy="2569394"/>
                    </a:xfrm>
                    <a:prstGeom prst="rect">
                      <a:avLst/>
                    </a:prstGeom>
                  </am3d:spPr>
                  <am3d:camera>
                    <am3d:pos x="0" y="0" z="52303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83161" d="1000000"/>
                    <am3d:preTrans dx="-54389559" dy="-45771128" dz="-69059912"/>
                    <am3d:scale>
                      <am3d:sx n="1000000" d="1000000"/>
                      <am3d:sy n="1000000" d="1000000"/>
                      <am3d:sz n="1000000" d="1000000"/>
                    </am3d:scale>
                    <am3d:rot ax="-942738" ay="-2334210" az="601149"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45868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evolver">
                <a:extLst>
                  <a:ext uri="{FF2B5EF4-FFF2-40B4-BE49-F238E27FC236}">
                    <a16:creationId xmlns:a16="http://schemas.microsoft.com/office/drawing/2014/main" id="{3AC13286-D27A-450A-918D-5A0490E6B2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748" y="1180802"/>
                <a:ext cx="3768444" cy="25693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5178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9986E5-A1AD-498B-B270-7F2381EC7E0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80475" y="1180770"/>
            <a:chExt cx="12192000" cy="31982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97FE3F3-D8F0-417F-ADED-E670383B3AE6}"/>
                </a:ext>
              </a:extLst>
            </p:cNvPr>
            <p:cNvGrpSpPr/>
            <p:nvPr/>
          </p:nvGrpSpPr>
          <p:grpSpPr>
            <a:xfrm>
              <a:off x="180475" y="1180770"/>
              <a:ext cx="12192000" cy="3198261"/>
              <a:chOff x="180475" y="1180770"/>
              <a:chExt cx="12192000" cy="31982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D36C169-2F19-42AA-ABE9-1047C801CBB3}"/>
                  </a:ext>
                </a:extLst>
              </p:cNvPr>
              <p:cNvSpPr/>
              <p:nvPr/>
            </p:nvSpPr>
            <p:spPr>
              <a:xfrm>
                <a:off x="180475" y="1180770"/>
                <a:ext cx="12192000" cy="3198261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 l="-87000" t="-156000" r="-103000" b="-132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127000"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6A7C84-805E-4F46-85BD-78AD20F49949}"/>
                  </a:ext>
                </a:extLst>
              </p:cNvPr>
              <p:cNvSpPr txBox="1"/>
              <p:nvPr/>
            </p:nvSpPr>
            <p:spPr>
              <a:xfrm>
                <a:off x="2691067" y="2577905"/>
                <a:ext cx="7170814" cy="144170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Plain">
                  <a:avLst/>
                </a:prstTxWarp>
                <a:spAutoFit/>
                <a:scene3d>
                  <a:camera prst="orthographicFront"/>
                  <a:lightRig rig="threePt" dir="t"/>
                </a:scene3d>
                <a:sp3d extrusionH="228600" prstMaterial="matte"/>
              </a:bodyPr>
              <a:lstStyle/>
              <a:p>
                <a:pPr algn="ctr"/>
                <a:r>
                  <a:rPr lang="en-US" sz="5400" b="1" dirty="0">
                    <a:ln w="25400">
                      <a:solidFill>
                        <a:schemeClr val="bg1"/>
                      </a:solidFill>
                    </a:ln>
                    <a:effectLst/>
                    <a:latin typeface="Coney Island" panose="00000400000000000000" pitchFamily="2" charset="0"/>
                  </a:rPr>
                  <a:t>Shooting</a:t>
                </a:r>
              </a:p>
              <a:p>
                <a:pPr algn="ctr"/>
                <a:r>
                  <a:rPr lang="en-US" sz="5400" b="1" dirty="0">
                    <a:ln w="25400">
                      <a:solidFill>
                        <a:schemeClr val="bg1"/>
                      </a:solidFill>
                    </a:ln>
                    <a:effectLst/>
                    <a:latin typeface="Coney Island" panose="00000400000000000000" pitchFamily="2" charset="0"/>
                  </a:rPr>
                  <a:t>Gallery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7C2202-D799-4EF0-A955-2BF421DA0D33}"/>
                </a:ext>
              </a:extLst>
            </p:cNvPr>
            <p:cNvSpPr/>
            <p:nvPr/>
          </p:nvSpPr>
          <p:spPr>
            <a:xfrm>
              <a:off x="3206242" y="1540196"/>
              <a:ext cx="6140463" cy="961672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prstMaterial="matte"/>
            </a:bodyPr>
            <a:lstStyle/>
            <a:p>
              <a:pPr algn="ctr"/>
              <a:r>
                <a:rPr lang="en-US" sz="4800" dirty="0">
                  <a:ln w="12700">
                    <a:solidFill>
                      <a:schemeClr val="bg1"/>
                    </a:solidFill>
                  </a:ln>
                  <a:effectLst/>
                  <a:latin typeface="Coney Island" panose="00000400000000000000" pitchFamily="2" charset="0"/>
                </a:rPr>
                <a:t>MSIM 742</a:t>
              </a:r>
            </a:p>
            <a:p>
              <a:pPr algn="ctr"/>
              <a:endParaRPr lang="en-US" sz="2800" dirty="0">
                <a:ln w="12700">
                  <a:solidFill>
                    <a:schemeClr val="bg1"/>
                  </a:solidFill>
                </a:ln>
                <a:effectLst/>
                <a:latin typeface="Coney Island" panose="00000400000000000000" pitchFamily="2" charset="0"/>
              </a:endParaRPr>
            </a:p>
            <a:p>
              <a:pPr algn="ctr"/>
              <a:r>
                <a:rPr lang="en-US" sz="4800" dirty="0">
                  <a:ln w="12700">
                    <a:solidFill>
                      <a:schemeClr val="bg1"/>
                    </a:solidFill>
                  </a:ln>
                  <a:effectLst/>
                  <a:latin typeface="Coney Island" panose="00000400000000000000" pitchFamily="2" charset="0"/>
                </a:rPr>
                <a:t>Mark Brosche’s 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arget">
                <a:extLst>
                  <a:ext uri="{FF2B5EF4-FFF2-40B4-BE49-F238E27FC236}">
                    <a16:creationId xmlns:a16="http://schemas.microsoft.com/office/drawing/2014/main" id="{E59FFFAC-A688-4CAD-9678-7F9A62BD952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491756" y="436827"/>
              <a:ext cx="1949911" cy="27298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49911" cy="2729877"/>
                    </a:xfrm>
                    <a:prstGeom prst="rect">
                      <a:avLst/>
                    </a:prstGeom>
                    <a:effectLst>
                      <a:outerShdw blurRad="63500" sx="102000" sy="102000" algn="ctr" rotWithShape="0">
                        <a:prstClr val="black">
                          <a:alpha val="45000"/>
                        </a:prstClr>
                      </a:outerShdw>
                    </a:effectLst>
                  </am3d:spPr>
                  <am3d:camera>
                    <am3d:pos x="0" y="0" z="666181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321067" dy="-7742040" dz="-3016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646242" ay="-3745962" az="-574327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9283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arget">
                <a:extLst>
                  <a:ext uri="{FF2B5EF4-FFF2-40B4-BE49-F238E27FC236}">
                    <a16:creationId xmlns:a16="http://schemas.microsoft.com/office/drawing/2014/main" id="{E59FFFAC-A688-4CAD-9678-7F9A62BD95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91756" y="436827"/>
                <a:ext cx="1949911" cy="272987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5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evolver">
                <a:extLst>
                  <a:ext uri="{FF2B5EF4-FFF2-40B4-BE49-F238E27FC236}">
                    <a16:creationId xmlns:a16="http://schemas.microsoft.com/office/drawing/2014/main" id="{3AC13286-D27A-450A-918D-5A0490E6B25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748" y="1180802"/>
              <a:ext cx="3768444" cy="256939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768444" cy="2569394"/>
                    </a:xfrm>
                    <a:prstGeom prst="rect">
                      <a:avLst/>
                    </a:prstGeom>
                  </am3d:spPr>
                  <am3d:camera>
                    <am3d:pos x="0" y="0" z="52303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83161" d="1000000"/>
                    <am3d:preTrans dx="-54389559" dy="-45771128" dz="-69059912"/>
                    <am3d:scale>
                      <am3d:sx n="1000000" d="1000000"/>
                      <am3d:sy n="1000000" d="1000000"/>
                      <am3d:sz n="1000000" d="1000000"/>
                    </am3d:scale>
                    <am3d:rot ax="-942738" ay="-2334210" az="601149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45868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evolver">
                <a:extLst>
                  <a:ext uri="{FF2B5EF4-FFF2-40B4-BE49-F238E27FC236}">
                    <a16:creationId xmlns:a16="http://schemas.microsoft.com/office/drawing/2014/main" id="{3AC13286-D27A-450A-918D-5A0490E6B2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48" y="1180802"/>
                <a:ext cx="3768444" cy="2569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ullet">
                <a:extLst>
                  <a:ext uri="{FF2B5EF4-FFF2-40B4-BE49-F238E27FC236}">
                    <a16:creationId xmlns:a16="http://schemas.microsoft.com/office/drawing/2014/main" id="{83636DD6-D1A0-4C1F-BB1B-6223D5825E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7558503"/>
                  </p:ext>
                </p:extLst>
              </p:nvPr>
            </p:nvGraphicFramePr>
            <p:xfrm>
              <a:off x="10048751" y="1686090"/>
              <a:ext cx="582169" cy="23134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82169" cy="231349"/>
                    </a:xfrm>
                    <a:prstGeom prst="rect">
                      <a:avLst/>
                    </a:prstGeom>
                  </am3d:spPr>
                  <am3d:camera>
                    <am3d:pos x="0" y="0" z="520041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21" d="1000000"/>
                    <am3d:preTrans dx="4347435" dy="-273419" dz="-36195522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578" ay="-4569751" az="6124959"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6009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ullet">
                <a:extLst>
                  <a:ext uri="{FF2B5EF4-FFF2-40B4-BE49-F238E27FC236}">
                    <a16:creationId xmlns:a16="http://schemas.microsoft.com/office/drawing/2014/main" id="{83636DD6-D1A0-4C1F-BB1B-6223D5825E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48751" y="1686090"/>
                <a:ext cx="582169" cy="2313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7246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9986E5-A1AD-498B-B270-7F2381EC7E0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80475" y="1180770"/>
            <a:chExt cx="12192000" cy="31982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97FE3F3-D8F0-417F-ADED-E670383B3AE6}"/>
                </a:ext>
              </a:extLst>
            </p:cNvPr>
            <p:cNvGrpSpPr/>
            <p:nvPr/>
          </p:nvGrpSpPr>
          <p:grpSpPr>
            <a:xfrm>
              <a:off x="180475" y="1180770"/>
              <a:ext cx="12192000" cy="3198261"/>
              <a:chOff x="180475" y="1180770"/>
              <a:chExt cx="12192000" cy="319826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D36C169-2F19-42AA-ABE9-1047C801CBB3}"/>
                  </a:ext>
                </a:extLst>
              </p:cNvPr>
              <p:cNvSpPr/>
              <p:nvPr/>
            </p:nvSpPr>
            <p:spPr>
              <a:xfrm>
                <a:off x="180475" y="1180770"/>
                <a:ext cx="12192000" cy="3198261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 l="-87000" t="-156000" r="-103000" b="-132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127000"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6A7C84-805E-4F46-85BD-78AD20F49949}"/>
                  </a:ext>
                </a:extLst>
              </p:cNvPr>
              <p:cNvSpPr txBox="1"/>
              <p:nvPr/>
            </p:nvSpPr>
            <p:spPr>
              <a:xfrm>
                <a:off x="2691067" y="2577905"/>
                <a:ext cx="7170814" cy="144170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Plain">
                  <a:avLst/>
                </a:prstTxWarp>
                <a:spAutoFit/>
                <a:scene3d>
                  <a:camera prst="orthographicFront"/>
                  <a:lightRig rig="threePt" dir="t"/>
                </a:scene3d>
                <a:sp3d extrusionH="228600" prstMaterial="matte"/>
              </a:bodyPr>
              <a:lstStyle/>
              <a:p>
                <a:pPr algn="ctr"/>
                <a:r>
                  <a:rPr lang="en-US" sz="5400" b="1" dirty="0">
                    <a:ln w="25400">
                      <a:solidFill>
                        <a:schemeClr val="bg1"/>
                      </a:solidFill>
                    </a:ln>
                    <a:effectLst/>
                    <a:latin typeface="Coney Island" panose="00000400000000000000" pitchFamily="2" charset="0"/>
                  </a:rPr>
                  <a:t>Shooting</a:t>
                </a:r>
              </a:p>
              <a:p>
                <a:pPr algn="ctr"/>
                <a:r>
                  <a:rPr lang="en-US" sz="5400" b="1" dirty="0">
                    <a:ln w="25400">
                      <a:solidFill>
                        <a:schemeClr val="bg1"/>
                      </a:solidFill>
                    </a:ln>
                    <a:effectLst/>
                    <a:latin typeface="Coney Island" panose="00000400000000000000" pitchFamily="2" charset="0"/>
                  </a:rPr>
                  <a:t>Gallery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7C2202-D799-4EF0-A955-2BF421DA0D33}"/>
                </a:ext>
              </a:extLst>
            </p:cNvPr>
            <p:cNvSpPr/>
            <p:nvPr/>
          </p:nvSpPr>
          <p:spPr>
            <a:xfrm>
              <a:off x="3206242" y="1540196"/>
              <a:ext cx="6140463" cy="961672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prstMaterial="matte"/>
            </a:bodyPr>
            <a:lstStyle/>
            <a:p>
              <a:pPr algn="ctr"/>
              <a:r>
                <a:rPr lang="en-US" sz="4800" dirty="0">
                  <a:ln w="12700">
                    <a:solidFill>
                      <a:schemeClr val="bg1"/>
                    </a:solidFill>
                  </a:ln>
                  <a:effectLst/>
                  <a:latin typeface="Coney Island" panose="00000400000000000000" pitchFamily="2" charset="0"/>
                </a:rPr>
                <a:t>MSIM 742</a:t>
              </a:r>
            </a:p>
            <a:p>
              <a:pPr algn="ctr"/>
              <a:endParaRPr lang="en-US" sz="2800" dirty="0">
                <a:ln w="12700">
                  <a:solidFill>
                    <a:schemeClr val="bg1"/>
                  </a:solidFill>
                </a:ln>
                <a:effectLst/>
                <a:latin typeface="Coney Island" panose="00000400000000000000" pitchFamily="2" charset="0"/>
              </a:endParaRPr>
            </a:p>
            <a:p>
              <a:pPr algn="ctr"/>
              <a:r>
                <a:rPr lang="en-US" sz="4800" dirty="0">
                  <a:ln w="12700">
                    <a:solidFill>
                      <a:schemeClr val="bg1"/>
                    </a:solidFill>
                  </a:ln>
                  <a:effectLst/>
                  <a:latin typeface="Coney Island" panose="00000400000000000000" pitchFamily="2" charset="0"/>
                </a:rPr>
                <a:t>Mark Brosche’s 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arget">
                <a:extLst>
                  <a:ext uri="{FF2B5EF4-FFF2-40B4-BE49-F238E27FC236}">
                    <a16:creationId xmlns:a16="http://schemas.microsoft.com/office/drawing/2014/main" id="{E59FFFAC-A688-4CAD-9678-7F9A62BD952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491756" y="436827"/>
              <a:ext cx="1949911" cy="27298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49911" cy="2729877"/>
                    </a:xfrm>
                    <a:prstGeom prst="rect">
                      <a:avLst/>
                    </a:prstGeom>
                    <a:effectLst>
                      <a:outerShdw blurRad="63500" sx="102000" sy="102000" algn="ctr" rotWithShape="0">
                        <a:prstClr val="black">
                          <a:alpha val="45000"/>
                        </a:prstClr>
                      </a:outerShdw>
                    </a:effectLst>
                  </am3d:spPr>
                  <am3d:camera>
                    <am3d:pos x="0" y="0" z="666181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321067" dy="-7742040" dz="-30161562"/>
                    <am3d:scale>
                      <am3d:sx n="1000000" d="1000000"/>
                      <am3d:sy n="1000000" d="1000000"/>
                      <am3d:sz n="1000000" d="1000000"/>
                    </am3d:scale>
                    <am3d:rot ax="646242" ay="-3745962" az="-574327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9283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arget">
                <a:extLst>
                  <a:ext uri="{FF2B5EF4-FFF2-40B4-BE49-F238E27FC236}">
                    <a16:creationId xmlns:a16="http://schemas.microsoft.com/office/drawing/2014/main" id="{E59FFFAC-A688-4CAD-9678-7F9A62BD95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91756" y="436827"/>
                <a:ext cx="1949911" cy="272987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5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evolver">
                <a:extLst>
                  <a:ext uri="{FF2B5EF4-FFF2-40B4-BE49-F238E27FC236}">
                    <a16:creationId xmlns:a16="http://schemas.microsoft.com/office/drawing/2014/main" id="{3AC13286-D27A-450A-918D-5A0490E6B25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748" y="1180802"/>
              <a:ext cx="3768444" cy="256939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768444" cy="2569394"/>
                    </a:xfrm>
                    <a:prstGeom prst="rect">
                      <a:avLst/>
                    </a:prstGeom>
                  </am3d:spPr>
                  <am3d:camera>
                    <am3d:pos x="0" y="0" z="52303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83161" d="1000000"/>
                    <am3d:preTrans dx="-54389559" dy="-45771128" dz="-69059912"/>
                    <am3d:scale>
                      <am3d:sx n="1000000" d="1000000"/>
                      <am3d:sy n="1000000" d="1000000"/>
                      <am3d:sz n="1000000" d="1000000"/>
                    </am3d:scale>
                    <am3d:rot ax="-942738" ay="-2334210" az="601149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45868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evolver">
                <a:extLst>
                  <a:ext uri="{FF2B5EF4-FFF2-40B4-BE49-F238E27FC236}">
                    <a16:creationId xmlns:a16="http://schemas.microsoft.com/office/drawing/2014/main" id="{3AC13286-D27A-450A-918D-5A0490E6B2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48" y="1180802"/>
                <a:ext cx="3768444" cy="2569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ullet">
                <a:extLst>
                  <a:ext uri="{FF2B5EF4-FFF2-40B4-BE49-F238E27FC236}">
                    <a16:creationId xmlns:a16="http://schemas.microsoft.com/office/drawing/2014/main" id="{83636DD6-D1A0-4C1F-BB1B-6223D5825E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0637108"/>
                  </p:ext>
                </p:extLst>
              </p:nvPr>
            </p:nvGraphicFramePr>
            <p:xfrm>
              <a:off x="10048751" y="1686090"/>
              <a:ext cx="582169" cy="23134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82169" cy="231349"/>
                    </a:xfrm>
                    <a:prstGeom prst="rect">
                      <a:avLst/>
                    </a:prstGeom>
                  </am3d:spPr>
                  <am3d:camera>
                    <am3d:pos x="0" y="0" z="520041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21" d="1000000"/>
                    <am3d:preTrans dx="4347435" dy="-273419" dz="-36195522"/>
                    <am3d:scale>
                      <am3d:sx n="1000000" d="1000000"/>
                      <am3d:sy n="1000000" d="1000000"/>
                      <am3d:sz n="1000000" d="1000000"/>
                    </am3d:scale>
                    <am3d:rot ax="4695578" ay="-4569751" az="6124959"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6009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ullet">
                <a:extLst>
                  <a:ext uri="{FF2B5EF4-FFF2-40B4-BE49-F238E27FC236}">
                    <a16:creationId xmlns:a16="http://schemas.microsoft.com/office/drawing/2014/main" id="{83636DD6-D1A0-4C1F-BB1B-6223D5825E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48751" y="1686090"/>
                <a:ext cx="582169" cy="23134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Star: 5 Points 9">
            <a:extLst>
              <a:ext uri="{FF2B5EF4-FFF2-40B4-BE49-F238E27FC236}">
                <a16:creationId xmlns:a16="http://schemas.microsoft.com/office/drawing/2014/main" id="{48F42B83-699D-42C5-BB5F-77E85DBBB4D3}"/>
              </a:ext>
            </a:extLst>
          </p:cNvPr>
          <p:cNvSpPr/>
          <p:nvPr/>
        </p:nvSpPr>
        <p:spPr>
          <a:xfrm>
            <a:off x="9429897" y="660805"/>
            <a:ext cx="1949911" cy="1882323"/>
          </a:xfrm>
          <a:prstGeom prst="star5">
            <a:avLst/>
          </a:prstGeom>
          <a:solidFill>
            <a:srgbClr val="FFFF00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40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FDFB9A-4228-463A-A48B-2A23A7B8315F}"/>
              </a:ext>
            </a:extLst>
          </p:cNvPr>
          <p:cNvGrpSpPr/>
          <p:nvPr/>
        </p:nvGrpSpPr>
        <p:grpSpPr>
          <a:xfrm>
            <a:off x="505326" y="228600"/>
            <a:ext cx="10900611" cy="1900989"/>
            <a:chOff x="685800" y="1287379"/>
            <a:chExt cx="10900611" cy="190098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73E349-E8D0-411A-8156-238EFFFEDD3D}"/>
                </a:ext>
              </a:extLst>
            </p:cNvPr>
            <p:cNvGrpSpPr/>
            <p:nvPr/>
          </p:nvGrpSpPr>
          <p:grpSpPr>
            <a:xfrm>
              <a:off x="685800" y="1287379"/>
              <a:ext cx="10900611" cy="1900989"/>
              <a:chOff x="685800" y="1287379"/>
              <a:chExt cx="10900611" cy="190098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B1C7E5-C0F8-4E18-A826-9A9A152B070F}"/>
                  </a:ext>
                </a:extLst>
              </p:cNvPr>
              <p:cNvSpPr/>
              <p:nvPr/>
            </p:nvSpPr>
            <p:spPr>
              <a:xfrm>
                <a:off x="685800" y="1287379"/>
                <a:ext cx="10900611" cy="1900989"/>
              </a:xfrm>
              <a:prstGeom prst="rect">
                <a:avLst/>
              </a:prstGeom>
              <a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127000"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533E50-3B43-493F-BC87-72814B7BC13C}"/>
                  </a:ext>
                </a:extLst>
              </p:cNvPr>
              <p:cNvSpPr txBox="1"/>
              <p:nvPr/>
            </p:nvSpPr>
            <p:spPr>
              <a:xfrm>
                <a:off x="928099" y="1933710"/>
                <a:ext cx="10335802" cy="1131644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Plain">
                  <a:avLst/>
                </a:prstTxWarp>
                <a:spAutoFit/>
                <a:scene3d>
                  <a:camera prst="obliqueTopLeft"/>
                  <a:lightRig rig="threePt" dir="t"/>
                </a:scene3d>
                <a:sp3d extrusionH="228600" prstMaterial="matte">
                  <a:bevelT w="38100" h="31750" prst="hardEdge"/>
                </a:sp3d>
              </a:bodyPr>
              <a:lstStyle/>
              <a:p>
                <a:pPr algn="ctr"/>
                <a:r>
                  <a:rPr lang="en-US" sz="5400" b="1" dirty="0">
                    <a:ln w="254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2655">
                          <a:schemeClr val="accent2"/>
                        </a:gs>
                        <a:gs pos="76000">
                          <a:srgbClr val="FFFF00">
                            <a:lumMod val="97000"/>
                          </a:srgbClr>
                        </a:gs>
                        <a:gs pos="48000">
                          <a:srgbClr val="FF0000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algn="ctr" rotWithShape="0">
                        <a:prstClr val="black"/>
                      </a:outerShdw>
                    </a:effectLst>
                    <a:latin typeface="Coney Island" panose="00000400000000000000" pitchFamily="2" charset="0"/>
                  </a:rPr>
                  <a:t>Shooting Gallery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A18964-14BE-4575-B972-632A16756889}"/>
                </a:ext>
              </a:extLst>
            </p:cNvPr>
            <p:cNvSpPr/>
            <p:nvPr/>
          </p:nvSpPr>
          <p:spPr>
            <a:xfrm>
              <a:off x="1677449" y="1287379"/>
              <a:ext cx="8917314" cy="646331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bliqueTopLeft"/>
                <a:lightRig rig="threePt" dir="t"/>
              </a:scene3d>
              <a:sp3d extrusionH="57150" prstMaterial="matte">
                <a:bevelT w="31750" h="38100" prst="hardEdge"/>
              </a:sp3d>
            </a:bodyPr>
            <a:lstStyle/>
            <a:p>
              <a:pPr algn="ctr"/>
              <a:r>
                <a:rPr lang="en-US" sz="3600" dirty="0">
                  <a:ln w="12700">
                    <a:solidFill>
                      <a:schemeClr val="bg1"/>
                    </a:solidFill>
                  </a:ln>
                  <a:gradFill>
                    <a:gsLst>
                      <a:gs pos="2655">
                        <a:schemeClr val="accent2"/>
                      </a:gs>
                      <a:gs pos="76000">
                        <a:srgbClr val="FFFF00">
                          <a:lumMod val="97000"/>
                        </a:srgbClr>
                      </a:gs>
                      <a:gs pos="48000">
                        <a:srgbClr val="FF0000"/>
                      </a:gs>
                    </a:gsLst>
                    <a:lin ang="5400000" scaled="1"/>
                  </a:gradFill>
                  <a:effectLst>
                    <a:outerShdw blurRad="63500" algn="ctr" rotWithShape="0">
                      <a:prstClr val="black"/>
                    </a:outerShdw>
                  </a:effectLst>
                  <a:latin typeface="Coney Island" panose="00000400000000000000" pitchFamily="2" charset="0"/>
                </a:rPr>
                <a:t>Mark Brosche's 2</a:t>
              </a:r>
              <a:r>
                <a:rPr lang="en-US" sz="3600" baseline="30000" dirty="0">
                  <a:ln w="12700">
                    <a:solidFill>
                      <a:schemeClr val="bg1"/>
                    </a:solidFill>
                  </a:ln>
                  <a:gradFill>
                    <a:gsLst>
                      <a:gs pos="2655">
                        <a:schemeClr val="accent2"/>
                      </a:gs>
                      <a:gs pos="76000">
                        <a:srgbClr val="FFFF00">
                          <a:lumMod val="97000"/>
                        </a:srgbClr>
                      </a:gs>
                      <a:gs pos="48000">
                        <a:srgbClr val="FF0000"/>
                      </a:gs>
                    </a:gsLst>
                    <a:lin ang="5400000" scaled="1"/>
                  </a:gradFill>
                  <a:effectLst>
                    <a:outerShdw blurRad="63500" algn="ctr" rotWithShape="0">
                      <a:prstClr val="black"/>
                    </a:outerShdw>
                  </a:effectLst>
                  <a:latin typeface="Coney Island" panose="00000400000000000000" pitchFamily="2" charset="0"/>
                </a:rPr>
                <a:t>nd</a:t>
              </a:r>
              <a:r>
                <a:rPr lang="en-US" sz="3600" dirty="0">
                  <a:ln w="12700">
                    <a:solidFill>
                      <a:schemeClr val="bg1"/>
                    </a:solidFill>
                  </a:ln>
                  <a:gradFill>
                    <a:gsLst>
                      <a:gs pos="2655">
                        <a:schemeClr val="accent2"/>
                      </a:gs>
                      <a:gs pos="76000">
                        <a:srgbClr val="FFFF00">
                          <a:lumMod val="97000"/>
                        </a:srgbClr>
                      </a:gs>
                      <a:gs pos="48000">
                        <a:srgbClr val="FF0000"/>
                      </a:gs>
                    </a:gsLst>
                    <a:lin ang="5400000" scaled="1"/>
                  </a:gradFill>
                  <a:effectLst>
                    <a:outerShdw blurRad="63500" algn="ctr" rotWithShape="0">
                      <a:prstClr val="black"/>
                    </a:outerShdw>
                  </a:effectLst>
                  <a:latin typeface="Coney Island" panose="00000400000000000000" pitchFamily="2" charset="0"/>
                </a:rPr>
                <a:t> Assignment: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C91465-A36D-4AEF-ADA8-A154E89C1FB5}"/>
              </a:ext>
            </a:extLst>
          </p:cNvPr>
          <p:cNvGrpSpPr/>
          <p:nvPr/>
        </p:nvGrpSpPr>
        <p:grpSpPr>
          <a:xfrm>
            <a:off x="353760" y="2383369"/>
            <a:ext cx="8701174" cy="3276499"/>
            <a:chOff x="2382253" y="3090162"/>
            <a:chExt cx="8701174" cy="32764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60C061-55A0-4754-A31D-2CCB001008A8}"/>
                </a:ext>
              </a:extLst>
            </p:cNvPr>
            <p:cNvSpPr/>
            <p:nvPr/>
          </p:nvSpPr>
          <p:spPr>
            <a:xfrm>
              <a:off x="2382253" y="3090162"/>
              <a:ext cx="8701174" cy="3276499"/>
            </a:xfrm>
            <a:prstGeom prst="rect">
              <a:avLst/>
            </a:prstGeom>
            <a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 l="-17948" r="-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16" name="3D Model 15" descr="Revolver">
                  <a:extLst>
                    <a:ext uri="{FF2B5EF4-FFF2-40B4-BE49-F238E27FC236}">
                      <a16:creationId xmlns:a16="http://schemas.microsoft.com/office/drawing/2014/main" id="{A663466F-EEC7-4A9A-91D7-91F0D56ED26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76397182"/>
                    </p:ext>
                  </p:extLst>
                </p:nvPr>
              </p:nvGraphicFramePr>
              <p:xfrm>
                <a:off x="2659875" y="3800238"/>
                <a:ext cx="4072965" cy="2074547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4072965" cy="2074547"/>
                      </a:xfrm>
                      <a:prstGeom prst="rect">
                        <a:avLst/>
                      </a:prstGeom>
                    </am3d:spPr>
                    <am3d:camera>
                      <am3d:pos x="0" y="0" z="5230395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83161" d="1000000"/>
                      <am3d:preTrans dx="-54389559" dy="-45771128" dz="-6905991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445112" ay="746731" az="10723251"/>
                      <am3d:postTrans dx="0" dy="0" dz="0"/>
                    </am3d:trans>
                    <am3d:attrSrcUrl r:id="rId5"/>
                    <am3d:raster rName="Office3DRenderer" rVer="16.0.8326">
                      <am3d:blip r:embed="rId6"/>
                    </am3d:raster>
                    <am3d:objViewport viewportSz="45868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16" name="3D Model 15" descr="Revolver">
                  <a:extLst>
                    <a:ext uri="{FF2B5EF4-FFF2-40B4-BE49-F238E27FC236}">
                      <a16:creationId xmlns:a16="http://schemas.microsoft.com/office/drawing/2014/main" id="{A663466F-EEC7-4A9A-91D7-91F0D56ED26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382" y="3093445"/>
                  <a:ext cx="4072965" cy="207454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C52F35-56D7-4C66-81F2-3ED4E4650D62}"/>
                </a:ext>
              </a:extLst>
            </p:cNvPr>
            <p:cNvSpPr txBox="1"/>
            <p:nvPr/>
          </p:nvSpPr>
          <p:spPr>
            <a:xfrm>
              <a:off x="7037639" y="3320227"/>
              <a:ext cx="3875003" cy="2816367"/>
            </a:xfrm>
            <a:prstGeom prst="rect">
              <a:avLst/>
            </a:prstGeom>
            <a:noFill/>
          </p:spPr>
          <p:txBody>
            <a:bodyPr wrap="square" rtlCol="0">
              <a:prstTxWarp prst="textSlantUp">
                <a:avLst/>
              </a:prstTxWarp>
              <a:spAutoFit/>
              <a:scene3d>
                <a:camera prst="obliqueBottomRight"/>
                <a:lightRig rig="threePt" dir="t"/>
              </a:scene3d>
              <a:sp3d extrusionH="228600" prstMaterial="matte">
                <a:bevelT w="38100" h="31750" prst="hardEdge"/>
              </a:sp3d>
            </a:bodyPr>
            <a:lstStyle/>
            <a:p>
              <a:pPr algn="ctr"/>
              <a:r>
                <a:rPr lang="en-US" sz="5400" b="1" dirty="0">
                  <a:ln w="25400">
                    <a:solidFill>
                      <a:schemeClr val="bg1"/>
                    </a:solidFill>
                  </a:ln>
                  <a:gradFill flip="none" rotWithShape="1">
                    <a:gsLst>
                      <a:gs pos="2655">
                        <a:schemeClr val="accent2"/>
                      </a:gs>
                      <a:gs pos="76000">
                        <a:srgbClr val="FFFF00">
                          <a:lumMod val="97000"/>
                        </a:srgbClr>
                      </a:gs>
                      <a:gs pos="55000">
                        <a:srgbClr val="FA9000"/>
                      </a:gs>
                      <a:gs pos="26000">
                        <a:srgbClr val="FF0000"/>
                      </a:gs>
                    </a:gsLst>
                    <a:lin ang="4200000" scaled="0"/>
                    <a:tileRect/>
                  </a:gradFill>
                  <a:effectLst>
                    <a:outerShdw blurRad="63500" algn="ctr" rotWithShape="0">
                      <a:prstClr val="black"/>
                    </a:outerShdw>
                  </a:effectLst>
                  <a:latin typeface="Coney Island" panose="00000400000000000000" pitchFamily="2" charset="0"/>
                </a:rPr>
                <a:t>Targets</a:t>
              </a:r>
            </a:p>
            <a:p>
              <a:pPr algn="ctr"/>
              <a:r>
                <a:rPr lang="en-US" sz="5400" b="1" dirty="0">
                  <a:ln w="25400">
                    <a:solidFill>
                      <a:schemeClr val="bg1"/>
                    </a:solidFill>
                  </a:ln>
                  <a:gradFill flip="none" rotWithShape="1">
                    <a:gsLst>
                      <a:gs pos="2655">
                        <a:schemeClr val="accent2"/>
                      </a:gs>
                      <a:gs pos="76000">
                        <a:srgbClr val="FFFF00">
                          <a:lumMod val="97000"/>
                        </a:srgbClr>
                      </a:gs>
                      <a:gs pos="55000">
                        <a:srgbClr val="FA9000"/>
                      </a:gs>
                      <a:gs pos="26000">
                        <a:srgbClr val="FF0000"/>
                      </a:gs>
                    </a:gsLst>
                    <a:lin ang="4200000" scaled="0"/>
                    <a:tileRect/>
                  </a:gradFill>
                  <a:effectLst>
                    <a:outerShdw blurRad="63500" algn="ctr" rotWithShape="0">
                      <a:prstClr val="black"/>
                    </a:outerShdw>
                  </a:effectLst>
                  <a:latin typeface="Coney Island" panose="00000400000000000000" pitchFamily="2" charset="0"/>
                </a:rPr>
                <a:t>That Way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90786139-1DFC-4378-ACD4-1FD21453B9A7}"/>
                </a:ext>
              </a:extLst>
            </p:cNvPr>
            <p:cNvSpPr/>
            <p:nvPr/>
          </p:nvSpPr>
          <p:spPr>
            <a:xfrm>
              <a:off x="3429000" y="3260069"/>
              <a:ext cx="4403558" cy="527649"/>
            </a:xfrm>
            <a:prstGeom prst="leftArrow">
              <a:avLst/>
            </a:prstGeom>
            <a:solidFill>
              <a:srgbClr val="FF0000"/>
            </a:solidFill>
            <a:ln w="63500">
              <a:solidFill>
                <a:schemeClr val="bg1"/>
              </a:solidFill>
            </a:ln>
            <a:scene3d>
              <a:camera prst="obliqueBottomRight"/>
              <a:lightRig rig="threePt" dir="t"/>
            </a:scene3d>
            <a:sp3d prstMaterial="matte">
              <a:bevelT w="107950" h="13335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1863C7-EAC4-4499-AA30-BBD683AFEB45}"/>
              </a:ext>
            </a:extLst>
          </p:cNvPr>
          <p:cNvGrpSpPr/>
          <p:nvPr/>
        </p:nvGrpSpPr>
        <p:grpSpPr>
          <a:xfrm>
            <a:off x="4138863" y="3250832"/>
            <a:ext cx="8701174" cy="3276499"/>
            <a:chOff x="2382253" y="3090162"/>
            <a:chExt cx="8701174" cy="327649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D8F974-D7AB-4AB8-AE01-F43EE043A37A}"/>
                </a:ext>
              </a:extLst>
            </p:cNvPr>
            <p:cNvSpPr/>
            <p:nvPr/>
          </p:nvSpPr>
          <p:spPr>
            <a:xfrm>
              <a:off x="2382253" y="3090162"/>
              <a:ext cx="8701174" cy="3276499"/>
            </a:xfrm>
            <a:prstGeom prst="rect">
              <a:avLst/>
            </a:prstGeom>
            <a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 l="-17948" r="-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33" name="3D Model 32" descr="Revolver">
                  <a:extLst>
                    <a:ext uri="{FF2B5EF4-FFF2-40B4-BE49-F238E27FC236}">
                      <a16:creationId xmlns:a16="http://schemas.microsoft.com/office/drawing/2014/main" id="{7AB6A960-FF9F-4D64-9952-C3A590EEAF7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31740733"/>
                    </p:ext>
                  </p:extLst>
                </p:nvPr>
              </p:nvGraphicFramePr>
              <p:xfrm>
                <a:off x="6319350" y="4336095"/>
                <a:ext cx="4073968" cy="1803742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4073968" cy="1803742"/>
                      </a:xfrm>
                      <a:prstGeom prst="rect">
                        <a:avLst/>
                      </a:prstGeom>
                    </am3d:spPr>
                    <am3d:camera>
                      <am3d:pos x="0" y="0" z="5230395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83161" d="1000000"/>
                      <am3d:preTrans dx="-54389559" dy="-45771128" dz="-6905991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94494" ay="-519980" az="-106063"/>
                      <am3d:postTrans dx="0" dy="0" dz="0"/>
                    </am3d:trans>
                    <am3d:attrSrcUrl r:id="rId5"/>
                    <am3d:raster rName="Office3DRenderer" rVer="16.0.8326">
                      <am3d:blip r:embed="rId8"/>
                    </am3d:raster>
                    <am3d:objViewport viewportSz="45868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33" name="3D Model 32" descr="Revolver">
                  <a:extLst>
                    <a:ext uri="{FF2B5EF4-FFF2-40B4-BE49-F238E27FC236}">
                      <a16:creationId xmlns:a16="http://schemas.microsoft.com/office/drawing/2014/main" id="{7AB6A960-FF9F-4D64-9952-C3A590EEAF7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75960" y="4496765"/>
                  <a:ext cx="4073968" cy="180374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05F762-6554-4406-90EA-9CE9EB0DF142}"/>
                </a:ext>
              </a:extLst>
            </p:cNvPr>
            <p:cNvSpPr txBox="1"/>
            <p:nvPr/>
          </p:nvSpPr>
          <p:spPr>
            <a:xfrm>
              <a:off x="2472762" y="3160233"/>
              <a:ext cx="3909716" cy="2816367"/>
            </a:xfrm>
            <a:prstGeom prst="rect">
              <a:avLst/>
            </a:prstGeom>
            <a:noFill/>
          </p:spPr>
          <p:txBody>
            <a:bodyPr wrap="square" rtlCol="0">
              <a:prstTxWarp prst="textSlantUp">
                <a:avLst/>
              </a:prstTxWarp>
              <a:spAutoFit/>
              <a:scene3d>
                <a:camera prst="obliqueBottomRight"/>
                <a:lightRig rig="threePt" dir="t"/>
              </a:scene3d>
              <a:sp3d extrusionH="228600" prstMaterial="matte">
                <a:bevelT w="38100" h="31750" prst="hardEdge"/>
              </a:sp3d>
            </a:bodyPr>
            <a:lstStyle/>
            <a:p>
              <a:pPr algn="ctr"/>
              <a:r>
                <a:rPr lang="en-US" sz="5400" b="1" dirty="0">
                  <a:ln w="25400">
                    <a:solidFill>
                      <a:schemeClr val="bg1"/>
                    </a:solidFill>
                  </a:ln>
                  <a:gradFill flip="none" rotWithShape="1">
                    <a:gsLst>
                      <a:gs pos="2655">
                        <a:schemeClr val="accent2"/>
                      </a:gs>
                      <a:gs pos="76000">
                        <a:srgbClr val="FFFF00">
                          <a:lumMod val="97000"/>
                        </a:srgbClr>
                      </a:gs>
                      <a:gs pos="55000">
                        <a:srgbClr val="FA9000"/>
                      </a:gs>
                      <a:gs pos="26000">
                        <a:srgbClr val="FF0000"/>
                      </a:gs>
                    </a:gsLst>
                    <a:lin ang="4200000" scaled="0"/>
                    <a:tileRect/>
                  </a:gradFill>
                  <a:effectLst>
                    <a:outerShdw blurRad="63500" algn="ctr" rotWithShape="0">
                      <a:prstClr val="black"/>
                    </a:outerShdw>
                  </a:effectLst>
                  <a:latin typeface="Coney Island" panose="00000400000000000000" pitchFamily="2" charset="0"/>
                </a:rPr>
                <a:t>Targets</a:t>
              </a:r>
            </a:p>
            <a:p>
              <a:pPr algn="ctr"/>
              <a:r>
                <a:rPr lang="en-US" sz="5400" b="1" dirty="0">
                  <a:ln w="25400">
                    <a:solidFill>
                      <a:schemeClr val="bg1"/>
                    </a:solidFill>
                  </a:ln>
                  <a:gradFill flip="none" rotWithShape="1">
                    <a:gsLst>
                      <a:gs pos="2655">
                        <a:schemeClr val="accent2"/>
                      </a:gs>
                      <a:gs pos="76000">
                        <a:srgbClr val="FFFF00">
                          <a:lumMod val="97000"/>
                        </a:srgbClr>
                      </a:gs>
                      <a:gs pos="55000">
                        <a:srgbClr val="FA9000"/>
                      </a:gs>
                      <a:gs pos="26000">
                        <a:srgbClr val="FF0000"/>
                      </a:gs>
                    </a:gsLst>
                    <a:lin ang="4200000" scaled="0"/>
                    <a:tileRect/>
                  </a:gradFill>
                  <a:effectLst>
                    <a:outerShdw blurRad="63500" algn="ctr" rotWithShape="0">
                      <a:prstClr val="black"/>
                    </a:outerShdw>
                  </a:effectLst>
                  <a:latin typeface="Coney Island" panose="00000400000000000000" pitchFamily="2" charset="0"/>
                </a:rPr>
                <a:t>That Way</a:t>
              </a:r>
            </a:p>
          </p:txBody>
        </p:sp>
        <p:sp>
          <p:nvSpPr>
            <p:cNvPr id="35" name="Arrow: Left 34">
              <a:extLst>
                <a:ext uri="{FF2B5EF4-FFF2-40B4-BE49-F238E27FC236}">
                  <a16:creationId xmlns:a16="http://schemas.microsoft.com/office/drawing/2014/main" id="{45A79AA2-14B6-483D-8404-20BC57D85AFA}"/>
                </a:ext>
              </a:extLst>
            </p:cNvPr>
            <p:cNvSpPr/>
            <p:nvPr/>
          </p:nvSpPr>
          <p:spPr>
            <a:xfrm rot="10800000">
              <a:off x="6382478" y="3431651"/>
              <a:ext cx="4403558" cy="527649"/>
            </a:xfrm>
            <a:prstGeom prst="leftArrow">
              <a:avLst/>
            </a:prstGeom>
            <a:solidFill>
              <a:srgbClr val="FF0000"/>
            </a:solidFill>
            <a:ln w="63500">
              <a:solidFill>
                <a:schemeClr val="bg1"/>
              </a:solidFill>
            </a:ln>
            <a:scene3d>
              <a:camera prst="obliqueBottomRight"/>
              <a:lightRig rig="threePt" dir="t"/>
            </a:scene3d>
            <a:sp3d prstMaterial="matte">
              <a:bevelT w="107950" h="13335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415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57AB2B1-F830-4A23-9DF3-327A76D24F20}"/>
              </a:ext>
            </a:extLst>
          </p:cNvPr>
          <p:cNvSpPr/>
          <p:nvPr/>
        </p:nvSpPr>
        <p:spPr>
          <a:xfrm rot="16200000">
            <a:off x="3357605" y="-807735"/>
            <a:ext cx="5252872" cy="8473469"/>
          </a:xfrm>
          <a:prstGeom prst="flowChartDelay">
            <a:avLst/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27000">
            <a:solidFill>
              <a:srgbClr val="544000"/>
            </a:solidFill>
          </a:ln>
          <a:scene3d>
            <a:camera prst="orthographicFront"/>
            <a:lightRig rig="threePt" dir="t"/>
          </a:scene3d>
          <a:sp3d>
            <a:bevelT w="146050" h="1714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Cow Skull">
                <a:extLst>
                  <a:ext uri="{FF2B5EF4-FFF2-40B4-BE49-F238E27FC236}">
                    <a16:creationId xmlns:a16="http://schemas.microsoft.com/office/drawing/2014/main" id="{6CA4993D-FF25-4014-A984-0B0E96C472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94136"/>
                  </p:ext>
                </p:extLst>
              </p:nvPr>
            </p:nvGraphicFramePr>
            <p:xfrm>
              <a:off x="4638521" y="1077867"/>
              <a:ext cx="2691037" cy="25769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91037" cy="2576929"/>
                    </a:xfrm>
                    <a:prstGeom prst="rect">
                      <a:avLst/>
                    </a:prstGeom>
                    <a:effectLst>
                      <a:outerShdw blurRad="698500" sx="102000" sy="102000" algn="ctr" rotWithShape="0">
                        <a:prstClr val="black"/>
                      </a:outerShdw>
                    </a:effectLst>
                  </am3d:spPr>
                  <am3d:camera>
                    <am3d:pos x="0" y="0" z="652088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139357" d="1000000"/>
                    <am3d:preTrans dx="-7965" dy="-1505015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1537" ay="32975" az="6531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870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Cow Skull">
                <a:extLst>
                  <a:ext uri="{FF2B5EF4-FFF2-40B4-BE49-F238E27FC236}">
                    <a16:creationId xmlns:a16="http://schemas.microsoft.com/office/drawing/2014/main" id="{6CA4993D-FF25-4014-A984-0B0E96C472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8521" y="1077867"/>
                <a:ext cx="2691037" cy="2576929"/>
              </a:xfrm>
              <a:prstGeom prst="rect">
                <a:avLst/>
              </a:prstGeom>
              <a:effectLst>
                <a:outerShdw blurRad="698500" sx="102000" sy="102000" algn="ctr" rotWithShape="0">
                  <a:prstClr val="black"/>
                </a:outerShdw>
              </a:effectLst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79BC807-9252-4B96-AFC4-E3A0A7428DA9}"/>
              </a:ext>
            </a:extLst>
          </p:cNvPr>
          <p:cNvSpPr txBox="1"/>
          <p:nvPr/>
        </p:nvSpPr>
        <p:spPr>
          <a:xfrm>
            <a:off x="2120900" y="3930100"/>
            <a:ext cx="7726280" cy="1688647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bliqueTopLeft"/>
              <a:lightRig rig="threePt" dir="t"/>
            </a:scene3d>
            <a:sp3d extrusionH="228600" prstMaterial="matte">
              <a:bevelT w="38100" h="31750" prst="hardEdge"/>
            </a:sp3d>
          </a:bodyPr>
          <a:lstStyle/>
          <a:p>
            <a:pPr algn="ctr"/>
            <a:r>
              <a:rPr lang="en-US" sz="5400" b="1" dirty="0">
                <a:ln w="25400">
                  <a:solidFill>
                    <a:schemeClr val="bg1"/>
                  </a:solidFill>
                </a:ln>
                <a:gradFill flip="none" rotWithShape="1">
                  <a:gsLst>
                    <a:gs pos="2655">
                      <a:schemeClr val="accent2"/>
                    </a:gs>
                    <a:gs pos="76000">
                      <a:srgbClr val="FFFF00">
                        <a:lumMod val="97000"/>
                      </a:srgbClr>
                    </a:gs>
                    <a:gs pos="48000">
                      <a:srgbClr val="FF0000"/>
                    </a:gs>
                  </a:gsLst>
                  <a:lin ang="5400000" scaled="1"/>
                  <a:tileRect/>
                </a:gradFill>
                <a:effectLst>
                  <a:outerShdw blurRad="63500" algn="ctr" rotWithShape="0">
                    <a:prstClr val="black"/>
                  </a:outerShdw>
                </a:effectLst>
                <a:latin typeface="Coney Island" panose="00000400000000000000" pitchFamily="2" charset="0"/>
              </a:rPr>
              <a:t>WINNER</a:t>
            </a:r>
          </a:p>
        </p:txBody>
      </p:sp>
    </p:spTree>
    <p:extLst>
      <p:ext uri="{BB962C8B-B14F-4D97-AF65-F5344CB8AC3E}">
        <p14:creationId xmlns:p14="http://schemas.microsoft.com/office/powerpoint/2010/main" val="3673517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FDFB9A-4228-463A-A48B-2A23A7B8315F}"/>
              </a:ext>
            </a:extLst>
          </p:cNvPr>
          <p:cNvGrpSpPr/>
          <p:nvPr/>
        </p:nvGrpSpPr>
        <p:grpSpPr>
          <a:xfrm>
            <a:off x="505326" y="228600"/>
            <a:ext cx="10900611" cy="1900989"/>
            <a:chOff x="685800" y="1287379"/>
            <a:chExt cx="10900611" cy="190098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73E349-E8D0-411A-8156-238EFFFEDD3D}"/>
                </a:ext>
              </a:extLst>
            </p:cNvPr>
            <p:cNvGrpSpPr/>
            <p:nvPr/>
          </p:nvGrpSpPr>
          <p:grpSpPr>
            <a:xfrm>
              <a:off x="685800" y="1287379"/>
              <a:ext cx="10900611" cy="1900989"/>
              <a:chOff x="685800" y="1287379"/>
              <a:chExt cx="10900611" cy="190098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B1C7E5-C0F8-4E18-A826-9A9A152B070F}"/>
                  </a:ext>
                </a:extLst>
              </p:cNvPr>
              <p:cNvSpPr/>
              <p:nvPr/>
            </p:nvSpPr>
            <p:spPr>
              <a:xfrm>
                <a:off x="685800" y="1287379"/>
                <a:ext cx="10900611" cy="1900989"/>
              </a:xfrm>
              <a:prstGeom prst="rect">
                <a:avLst/>
              </a:prstGeom>
              <a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127000"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533E50-3B43-493F-BC87-72814B7BC13C}"/>
                  </a:ext>
                </a:extLst>
              </p:cNvPr>
              <p:cNvSpPr txBox="1"/>
              <p:nvPr/>
            </p:nvSpPr>
            <p:spPr>
              <a:xfrm>
                <a:off x="928099" y="1933710"/>
                <a:ext cx="10335802" cy="1131644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Plain">
                  <a:avLst/>
                </a:prstTxWarp>
                <a:spAutoFit/>
                <a:scene3d>
                  <a:camera prst="obliqueTopLeft"/>
                  <a:lightRig rig="threePt" dir="t"/>
                </a:scene3d>
                <a:sp3d extrusionH="228600" prstMaterial="matte">
                  <a:bevelT w="38100" h="31750" prst="hardEdge"/>
                </a:sp3d>
              </a:bodyPr>
              <a:lstStyle/>
              <a:p>
                <a:pPr algn="ctr"/>
                <a:r>
                  <a:rPr lang="en-US" sz="5400" b="1" dirty="0">
                    <a:ln w="25400">
                      <a:solidFill>
                        <a:schemeClr val="bg1"/>
                      </a:solidFill>
                    </a:ln>
                    <a:gradFill flip="none" rotWithShape="1">
                      <a:gsLst>
                        <a:gs pos="2655">
                          <a:schemeClr val="accent2"/>
                        </a:gs>
                        <a:gs pos="76000">
                          <a:srgbClr val="FFFF00">
                            <a:lumMod val="97000"/>
                          </a:srgbClr>
                        </a:gs>
                        <a:gs pos="48000">
                          <a:srgbClr val="FF0000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algn="ctr" rotWithShape="0">
                        <a:prstClr val="black"/>
                      </a:outerShdw>
                    </a:effectLst>
                    <a:latin typeface="Coney Island" panose="00000400000000000000" pitchFamily="2" charset="0"/>
                  </a:rPr>
                  <a:t>Shooting Gallery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A18964-14BE-4575-B972-632A16756889}"/>
                </a:ext>
              </a:extLst>
            </p:cNvPr>
            <p:cNvSpPr/>
            <p:nvPr/>
          </p:nvSpPr>
          <p:spPr>
            <a:xfrm>
              <a:off x="1677449" y="1287379"/>
              <a:ext cx="8917314" cy="646331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bliqueTopLeft"/>
                <a:lightRig rig="threePt" dir="t"/>
              </a:scene3d>
              <a:sp3d extrusionH="57150" prstMaterial="matte">
                <a:bevelT w="31750" h="38100" prst="hardEdge"/>
              </a:sp3d>
            </a:bodyPr>
            <a:lstStyle/>
            <a:p>
              <a:pPr algn="ctr"/>
              <a:r>
                <a:rPr lang="en-US" sz="3600" dirty="0">
                  <a:ln w="12700">
                    <a:solidFill>
                      <a:schemeClr val="bg1"/>
                    </a:solidFill>
                  </a:ln>
                  <a:gradFill>
                    <a:gsLst>
                      <a:gs pos="2655">
                        <a:schemeClr val="accent2"/>
                      </a:gs>
                      <a:gs pos="76000">
                        <a:srgbClr val="FFFF00">
                          <a:lumMod val="97000"/>
                        </a:srgbClr>
                      </a:gs>
                      <a:gs pos="48000">
                        <a:srgbClr val="FF0000"/>
                      </a:gs>
                    </a:gsLst>
                    <a:lin ang="5400000" scaled="1"/>
                  </a:gradFill>
                  <a:effectLst>
                    <a:outerShdw blurRad="63500" algn="ctr" rotWithShape="0">
                      <a:prstClr val="black"/>
                    </a:outerShdw>
                  </a:effectLst>
                  <a:latin typeface="Coney Island" panose="00000400000000000000" pitchFamily="2" charset="0"/>
                </a:rPr>
                <a:t>Mark Brosche's 2</a:t>
              </a:r>
              <a:r>
                <a:rPr lang="en-US" sz="3600" baseline="30000" dirty="0">
                  <a:ln w="12700">
                    <a:solidFill>
                      <a:schemeClr val="bg1"/>
                    </a:solidFill>
                  </a:ln>
                  <a:gradFill>
                    <a:gsLst>
                      <a:gs pos="2655">
                        <a:schemeClr val="accent2"/>
                      </a:gs>
                      <a:gs pos="76000">
                        <a:srgbClr val="FFFF00">
                          <a:lumMod val="97000"/>
                        </a:srgbClr>
                      </a:gs>
                      <a:gs pos="48000">
                        <a:srgbClr val="FF0000"/>
                      </a:gs>
                    </a:gsLst>
                    <a:lin ang="5400000" scaled="1"/>
                  </a:gradFill>
                  <a:effectLst>
                    <a:outerShdw blurRad="63500" algn="ctr" rotWithShape="0">
                      <a:prstClr val="black"/>
                    </a:outerShdw>
                  </a:effectLst>
                  <a:latin typeface="Coney Island" panose="00000400000000000000" pitchFamily="2" charset="0"/>
                </a:rPr>
                <a:t>nd</a:t>
              </a:r>
              <a:r>
                <a:rPr lang="en-US" sz="3600" dirty="0">
                  <a:ln w="12700">
                    <a:solidFill>
                      <a:schemeClr val="bg1"/>
                    </a:solidFill>
                  </a:ln>
                  <a:gradFill>
                    <a:gsLst>
                      <a:gs pos="2655">
                        <a:schemeClr val="accent2"/>
                      </a:gs>
                      <a:gs pos="76000">
                        <a:srgbClr val="FFFF00">
                          <a:lumMod val="97000"/>
                        </a:srgbClr>
                      </a:gs>
                      <a:gs pos="48000">
                        <a:srgbClr val="FF0000"/>
                      </a:gs>
                    </a:gsLst>
                    <a:lin ang="5400000" scaled="1"/>
                  </a:gradFill>
                  <a:effectLst>
                    <a:outerShdw blurRad="63500" algn="ctr" rotWithShape="0">
                      <a:prstClr val="black"/>
                    </a:outerShdw>
                  </a:effectLst>
                  <a:latin typeface="Coney Island" panose="00000400000000000000" pitchFamily="2" charset="0"/>
                </a:rPr>
                <a:t> Assignment: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9BE4DD-64F4-45BE-957A-E2C30021577C}"/>
              </a:ext>
            </a:extLst>
          </p:cNvPr>
          <p:cNvGrpSpPr/>
          <p:nvPr/>
        </p:nvGrpSpPr>
        <p:grpSpPr>
          <a:xfrm>
            <a:off x="820490" y="3090162"/>
            <a:ext cx="10262937" cy="3276499"/>
            <a:chOff x="820490" y="3090162"/>
            <a:chExt cx="10262937" cy="32764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60C061-55A0-4754-A31D-2CCB001008A8}"/>
                </a:ext>
              </a:extLst>
            </p:cNvPr>
            <p:cNvSpPr/>
            <p:nvPr/>
          </p:nvSpPr>
          <p:spPr>
            <a:xfrm>
              <a:off x="820490" y="3090162"/>
              <a:ext cx="10262937" cy="3276499"/>
            </a:xfrm>
            <a:prstGeom prst="rect">
              <a:avLst/>
            </a:prstGeom>
            <a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9" name="3D Model 8" descr="Target">
                  <a:extLst>
                    <a:ext uri="{FF2B5EF4-FFF2-40B4-BE49-F238E27FC236}">
                      <a16:creationId xmlns:a16="http://schemas.microsoft.com/office/drawing/2014/main" id="{A51AF22F-C42D-4364-83B2-0E75439AA06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03772109"/>
                    </p:ext>
                  </p:extLst>
                </p:nvPr>
              </p:nvGraphicFramePr>
              <p:xfrm>
                <a:off x="8469143" y="3233185"/>
                <a:ext cx="2098579" cy="2710853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2098579" cy="2710853"/>
                      </a:xfrm>
                      <a:prstGeom prst="rect">
                        <a:avLst/>
                      </a:prstGeom>
                      <a:effectLst>
                        <a:outerShdw blurRad="63500" sx="102000" sy="102000" algn="ctr" rotWithShape="0">
                          <a:prstClr val="black">
                            <a:alpha val="45000"/>
                          </a:prstClr>
                        </a:outerShdw>
                      </a:effectLst>
                    </am3d:spPr>
                    <am3d:camera>
                      <am3d:pos x="0" y="0" z="6661811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000" d="1000000"/>
                      <am3d:preTrans dx="321067" dy="-7742040" dz="-3016156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5322" ay="-3499804" az="-268583"/>
                      <am3d:postTrans dx="0" dy="0" dz="0"/>
                    </am3d:trans>
                    <am3d:attrSrcUrl r:id="rId5"/>
                    <am3d:raster rName="Office3DRenderer" rVer="16.0.8326">
                      <am3d:blip r:embed="rId6"/>
                    </am3d:raster>
                    <am3d:objViewport viewportSz="39283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9" name="3D Model 8" descr="Target">
                  <a:extLst>
                    <a:ext uri="{FF2B5EF4-FFF2-40B4-BE49-F238E27FC236}">
                      <a16:creationId xmlns:a16="http://schemas.microsoft.com/office/drawing/2014/main" id="{A51AF22F-C42D-4364-83B2-0E75439AA0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69143" y="3233185"/>
                  <a:ext cx="2098579" cy="2710853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5000"/>
                    </a:prstClr>
                  </a:outerShdw>
                </a:effectLst>
              </p:spPr>
            </p:pic>
          </mc:Fallback>
        </mc:AlternateContent>
        <p:sp>
          <p:nvSpPr>
            <p:cNvPr id="10" name="Explosion: 8 Points 9">
              <a:extLst>
                <a:ext uri="{FF2B5EF4-FFF2-40B4-BE49-F238E27FC236}">
                  <a16:creationId xmlns:a16="http://schemas.microsoft.com/office/drawing/2014/main" id="{67B56D7E-B699-445E-A18D-3AE71DF3C2C8}"/>
                </a:ext>
              </a:extLst>
            </p:cNvPr>
            <p:cNvSpPr/>
            <p:nvPr/>
          </p:nvSpPr>
          <p:spPr>
            <a:xfrm>
              <a:off x="8879306" y="3989024"/>
              <a:ext cx="216568" cy="312821"/>
            </a:xfrm>
            <a:prstGeom prst="irregularSeal1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xplosion: 8 Points 10">
              <a:extLst>
                <a:ext uri="{FF2B5EF4-FFF2-40B4-BE49-F238E27FC236}">
                  <a16:creationId xmlns:a16="http://schemas.microsoft.com/office/drawing/2014/main" id="{511B553E-635F-48CD-8423-3A0F96EB0C30}"/>
                </a:ext>
              </a:extLst>
            </p:cNvPr>
            <p:cNvSpPr/>
            <p:nvPr/>
          </p:nvSpPr>
          <p:spPr>
            <a:xfrm>
              <a:off x="9739536" y="3723364"/>
              <a:ext cx="216568" cy="312821"/>
            </a:xfrm>
            <a:prstGeom prst="irregularSeal1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xplosion: 8 Points 11">
              <a:extLst>
                <a:ext uri="{FF2B5EF4-FFF2-40B4-BE49-F238E27FC236}">
                  <a16:creationId xmlns:a16="http://schemas.microsoft.com/office/drawing/2014/main" id="{72AA0CAA-F52E-4370-9D3E-B31EC18D1635}"/>
                </a:ext>
              </a:extLst>
            </p:cNvPr>
            <p:cNvSpPr/>
            <p:nvPr/>
          </p:nvSpPr>
          <p:spPr>
            <a:xfrm>
              <a:off x="9190041" y="4468292"/>
              <a:ext cx="216568" cy="312821"/>
            </a:xfrm>
            <a:prstGeom prst="irregularSeal1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Explosion: 8 Points 12">
              <a:extLst>
                <a:ext uri="{FF2B5EF4-FFF2-40B4-BE49-F238E27FC236}">
                  <a16:creationId xmlns:a16="http://schemas.microsoft.com/office/drawing/2014/main" id="{99F26302-A148-436A-BF32-F6C40F8A434D}"/>
                </a:ext>
              </a:extLst>
            </p:cNvPr>
            <p:cNvSpPr/>
            <p:nvPr/>
          </p:nvSpPr>
          <p:spPr>
            <a:xfrm>
              <a:off x="9847820" y="5143090"/>
              <a:ext cx="216568" cy="312821"/>
            </a:xfrm>
            <a:prstGeom prst="irregularSeal1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xplosion: 8 Points 13">
              <a:extLst>
                <a:ext uri="{FF2B5EF4-FFF2-40B4-BE49-F238E27FC236}">
                  <a16:creationId xmlns:a16="http://schemas.microsoft.com/office/drawing/2014/main" id="{532BD8B6-30D0-4F40-9B8F-13DA41D5C4A4}"/>
                </a:ext>
              </a:extLst>
            </p:cNvPr>
            <p:cNvSpPr/>
            <p:nvPr/>
          </p:nvSpPr>
          <p:spPr>
            <a:xfrm>
              <a:off x="4055033" y="3526170"/>
              <a:ext cx="2806773" cy="1827786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3600" b="1" dirty="0">
                <a:latin typeface="Comic Sans MS" panose="030F0702030302020204" pitchFamily="66" charset="0"/>
              </a:endParaRPr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16" name="3D Model 15" descr="Revolver">
                  <a:extLst>
                    <a:ext uri="{FF2B5EF4-FFF2-40B4-BE49-F238E27FC236}">
                      <a16:creationId xmlns:a16="http://schemas.microsoft.com/office/drawing/2014/main" id="{A663466F-EEC7-4A9A-91D7-91F0D56ED26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05818768"/>
                    </p:ext>
                  </p:extLst>
                </p:nvPr>
              </p:nvGraphicFramePr>
              <p:xfrm>
                <a:off x="1319924" y="4076856"/>
                <a:ext cx="4010272" cy="1922286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4010272" cy="1922286"/>
                      </a:xfrm>
                      <a:prstGeom prst="rect">
                        <a:avLst/>
                      </a:prstGeom>
                    </am3d:spPr>
                    <am3d:camera>
                      <am3d:pos x="0" y="0" z="5230395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83161" d="1000000"/>
                      <am3d:preTrans dx="-54389559" dy="-45771128" dz="-6905991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2226" ay="-728878" az="4670"/>
                      <am3d:postTrans dx="0" dy="0" dz="0"/>
                    </am3d:trans>
                    <am3d:attrSrcUrl r:id="rId13"/>
                    <am3d:raster rName="Office3DRenderer" rVer="16.0.8326">
                      <am3d:blip r:embed="rId14"/>
                    </am3d:raster>
                    <am3d:objViewport viewportSz="458684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16" name="3D Model 15" descr="Revolver">
                  <a:extLst>
                    <a:ext uri="{FF2B5EF4-FFF2-40B4-BE49-F238E27FC236}">
                      <a16:creationId xmlns:a16="http://schemas.microsoft.com/office/drawing/2014/main" id="{A663466F-EEC7-4A9A-91D7-91F0D56ED26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9924" y="4076856"/>
                  <a:ext cx="4010272" cy="192228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78FE4D-F056-43F4-ABEB-116AD8A0292C}"/>
                </a:ext>
              </a:extLst>
            </p:cNvPr>
            <p:cNvSpPr/>
            <p:nvPr/>
          </p:nvSpPr>
          <p:spPr>
            <a:xfrm>
              <a:off x="5604539" y="3752003"/>
              <a:ext cx="2348899" cy="1227316"/>
            </a:xfrm>
            <a:prstGeom prst="rect">
              <a:avLst/>
            </a:prstGeom>
            <a:ln>
              <a:noFill/>
            </a:ln>
          </p:spPr>
          <p:txBody>
            <a:bodyPr wrap="none">
              <a:prstTxWarp prst="textFadeLeft">
                <a:avLst/>
              </a:prstTxWarp>
              <a:spAutoFit/>
            </a:bodyPr>
            <a:lstStyle/>
            <a:p>
              <a:pPr algn="r"/>
              <a:r>
                <a:rPr lang="en-US" sz="4800" b="1" dirty="0">
                  <a:ln w="19050">
                    <a:solidFill>
                      <a:schemeClr val="bg1"/>
                    </a:solidFill>
                  </a:ln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Comic Sans MS" panose="030F0702030302020204" pitchFamily="66" charset="0"/>
                </a:rPr>
                <a:t>BANG!!!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433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47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Comic Sans MS</vt:lpstr>
      <vt:lpstr>Coney Island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Brosche</dc:creator>
  <cp:lastModifiedBy>Mark Brosche</cp:lastModifiedBy>
  <cp:revision>20</cp:revision>
  <dcterms:created xsi:type="dcterms:W3CDTF">2018-02-25T17:22:41Z</dcterms:created>
  <dcterms:modified xsi:type="dcterms:W3CDTF">2018-03-06T04:06:42Z</dcterms:modified>
</cp:coreProperties>
</file>